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8:10:5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3627 24575,'-2'103'0,"5"116"0,0-199 0,1 0 0,1 0 0,1-1 0,1 0 0,0 0 0,20 34 0,-13-23 0,16 41 0,-25-59 0,1-1 0,0 1 0,1-1 0,0 0 0,12 12 0,15 25 0,-8-9-5736,19 16 4543,1 3 1338,-37-49 1014,-1 0 0,1 0 0,1-1-1,0 0 1,11 7 0,10 8-1328,54 50 169,101 80 0,-179-149 0,0 0 0,0 0 0,0-1 0,1 0 0,-1 0 0,1-1 0,-1 0 0,1-1 0,0 1 0,12-1 0,10 0 0,45-5 0,-12 0 0,72 6 0,105-5 0,-230 1 0,-1 0 0,1-1 0,-1-1 0,0 1 0,1-2 0,-2 1 0,1-1 0,0 0 0,-1-1 0,11-10 0,32-18 0,-7 9 0,0-1 0,-2-2 0,-1-1 0,62-61 0,-68 59 0,13-15 0,45-56 0,-59 68 0,53-70 0,-66 73 0,-12 17 0,0 1 0,1-1 0,0 1 0,1 1 0,24-21 0,-3 5 0,-1-1 0,-1-1 0,-2-2 0,39-55 0,-1 3 0,-36 47 0,-2-1 0,42-75 0,-55 88 0,1 1 0,20-22 0,-2 0 0,1-1 0,-13 18 0,25-43 0,41-62 0,-56 88 0,65-82 0,-51 52 0,54-78 0,-51 91 0,-3-2 0,69-131 0,-60 119 0,94-227 0,-99 193 0,-37 85 0,0-1 0,11-42 0,-15 41 0,2 0 0,20-41 0,-18 43 0,-1-1 0,-2-1 0,0 0 0,7-38 0,6-22 0,-2 42 0,-16 39 0,-1-1 0,-1 1 0,1-1 0,-2 0 0,1 0 0,2-13 0,51-270 0,-52 274 0,0 0 0,1 0 0,8-18 0,-7 21 0,-1 1 0,-1-1 0,0 0 0,-1 0 0,2-19 0,8-66 0,-7 64 0,2-45 0,-6 44 0,9-44 0,-5 45 0,2-55 0,-8 51 0,0 6 0,1-1 0,1 1 0,10-52 0,-7 53 0,-1 0 0,-1 0 0,-3-55 0,-1 78 0,-2 36 0,-1 1 0,-1-2 0,-14 43 0,-3 15 0,-4-8 0,20-62 0,1-1 0,0 1 0,1 0 0,1 1 0,-3 23 0,-7 57 0,7-64 0,-2 57 0,6-49 0,-9 53 0,5-55 0,-2 62 0,6-71 0,-1 0 0,-1 0 0,-14 48 0,10-48 0,2 0 0,1 0 0,-3 49 0,9 673 0,-2-730 0,-1 1 0,-8 34 0,5-33 0,1 0 0,0 24 0,2 501 0,4-264 0,-3-263 0,-1-1 0,-9 38 0,6-36 0,2 0 0,-3 28 0,5 426 0,3-228 0,0-222 0,1 0 0,1 0 0,14 45 0,-14-54 0,34 85 0,-3-11 0,-26-62 0,0-1 0,2 0 0,23 41 0,1 1 0,-25-47 0,1-1 0,1 0 0,21 27 0,1-3 0,-11-15 0,44 46 0,-22-22 0,-38-44 0,0 0 0,0-1 0,1 0 0,1-1 0,-1 0 0,18 13 0,21 12 0,-31-21 0,1 0 0,1-1 0,0 0 0,24 9 0,-36-18 0,0 0 0,0 0 0,0-1 0,0 1 0,0-2 0,1 1 0,-1-1 0,0 0 0,1 0 0,-1 0 0,0-1 0,1 0 0,-1 0 0,0-1 0,0 0 0,0 0 0,0 0 0,8-5 0,150-97 0,-22 6 0,-128 89 0,0-1 0,-1-1 0,24-24 0,-23 21 0,1 1 0,23-17 0,-26 20 0,0-1 0,-1 0 0,0-1 0,0 0 0,-1-1 0,-1 0 0,8-14 0,31-39 0,-7 3 0,-35 52 0,1 0 0,0 0 0,0 1 0,1 0 0,14-15 0,-6 10 0,-2-1 0,1-1 0,22-37 0,-21 31 0,29-35 0,14-20 0,-32 39 0,130-195 0,-141 206 0,27-39 0,51-77 0,-36 52 0,56-102 0,-17 29 0,0-12 0,-86 155 0,0 0 0,-1 0 0,12-47 0,-15 44 0,1 1 0,2 0 0,17-35 0,-17 39 0,-1-1 0,-1 0 0,-1 0 0,0-1 0,3-26 0,-5 24 0,1 1 0,1-1 0,0 1 0,13-24 0,-7 18 0,-2-1 0,-1 0 0,-2 0 0,9-54 0,0 4 0,-7 31 0,-6 26 0,1 1 0,2-1 0,11-29 0,-13 40 0,-1-1 0,-1 0 0,0 0 0,-1 0 0,-1 0 0,0 0 0,0-15 0,-1 10 0,1 1 0,1-1 0,5-22 0,2 0 0,3-42 0,-1 6 0,16-69 0,0-30 0,-16 87 0,5-23 0,10-75 0,0-2 0,-17 139 0,-8 35 0,1 0 0,1 1 0,1-1 0,-1 1 0,7-14 0,-14 69 0,-39 101 0,38-121 0,-1-1 0,-1 0 0,-1 0 0,-1 0 0,-16 27 0,17-31 0,0 0 0,1 0 0,1 1 0,-5 27 0,-8 23 0,6-29 0,-23 54 0,5-4 0,25-67 0,-1-1 0,-1-1 0,-14 28 0,9-23 0,0 1 0,2 0 0,1 0 0,1 2 0,1-1 0,1 1 0,-5 51 0,1-6 0,6-45 0,1 1 0,-1 29 0,6 1200 0,-2-1235 0,-2 0 0,-9 40 0,2-12 0,-1 5 0,5-29 0,1 0 0,-1 49 0,5-55 0,2 11 0,-2 1 0,-1 0 0,-10 47 0,5-34 0,1 1 0,3 0 0,2 0 0,5 49 0,-1 12 0,-6 13 0,6 132 0,1-233 0,1 0 0,1 0 0,0-1 0,2 0 0,0 0 0,1 0 0,1-1 0,0-1 0,2 0 0,0 0 0,24 25 0,-8-12 0,1-2 0,2-1 0,0-1 0,38 22 0,-55-40 0,1-1 0,-1-1 0,1 0 0,0-1 0,0 0 0,1-2 0,-1 0 0,22 2 0,17-2 0,61-5 0,-31-1 0,-65 2 0,0-2 0,-1 0 0,1-1 0,-1-1 0,1-1 0,-1-1 0,-1 0 0,1-1 0,-2-1 0,21-13 0,11-12 0,-2-2 0,-1-2 0,-2-2 0,63-75 0,-97 101 0,0-1 0,0 0 0,-2 0 0,10-28 0,-11 27 0,1 0 0,0 1 0,1-1 0,16-22 0,-17 25 0,0 0 0,0 0 0,-1 0 0,-1-1 0,0 0 0,-1 0 0,4-21 0,11-34 0,-8 33 0,-2 0 0,8-66 0,0-1 0,2 40 0,-13 48 0,-2 0 0,1-1 0,-2 0 0,3-21 0,7-50 0,-8 63 0,-1-1 0,1-25 0,-5 31 0,-1 13 0,1-1 0,0 0 0,0 0 0,1 1 0,0-1 0,0 0 0,0 0 0,1 1 0,0-1 0,0 1 0,5-8 0,-7 14 0,1 1 0,-1-1 0,1 0 0,-1 1 0,1 0 0,-1-1 0,1 1 0,-1-1 0,1 1 0,-1-1 0,0 1 0,1 0 0,-1-1 0,0 1 0,1 0 0,-1-1 0,0 1 0,0 0 0,0-1 0,0 1 0,0 0 0,0 0 0,0-1 0,0 1 0,0 0 0,0 1 0,3 27 0,-2-7 0,-3 205 0,-11-156 0,9-51 0,0 0 0,-1 29 0,5 406 0,1-442 0,1-1 0,0 1 0,0 0 0,2-1 0,-1 0 0,1 0 0,1 0 0,0 0 0,1 0 0,14 20 0,0-4 0,2 0 0,43 44 0,-40-47 0,1-2 0,1-1 0,49 32 0,-60-46 0,0 0 0,0-1 0,1-1 0,-1-1 0,1 0 0,1-1 0,-1-1 0,1-1 0,-1 0 0,1-1 0,-1-1 0,1-1 0,0 0 0,-1-1 0,0-1 0,1-1 0,-1 0 0,0-1 0,-1-1 0,1-1 0,-1 0 0,-1-1 0,1-1 0,-1 0 0,-1-1 0,22-19 0,5-5 0,-33 29 0,0-1 0,0-1 0,-1 0 0,0 0 0,12-15 0,4-11 0,2-2 0,-1 0 0,-2-2 0,18-42 0,-16 27 0,-15 33 0,0 0 0,-1 0 0,-1-1 0,0 0 0,-2-1 0,0 1 0,2-26 0,6-53 0,-8 70 0,3-56 0,-6-28 0,-6-176 0,2 275 0,-1 0 0,-1 0 0,0 0 0,-1 0 0,-1 1 0,-13-24 0,-13-34 0,21 43 0,-2 0 0,0 2 0,-2-1 0,-33-44 0,33 50 0,9 13 0,-3-8 0,-2 0 0,0 1 0,-1 1 0,-1 0 0,0 0 0,-1 1 0,-27-20 0,27 24 0,-20-12 0,-51-26 0,72 42 0,-1-1 0,0 2 0,1 0 0,-2 0 0,1 2 0,0-1 0,-23 1 0,17 2 0,5-2 0,0 1 0,0 1 0,0 1 0,0 0 0,0 1 0,1 1 0,-1 0 0,1 1 0,-1 0 0,1 1 0,-15 8 0,18-7 0,-4 2 0,0 0 0,1 1 0,0 1 0,1 0 0,0 1 0,0 0 0,1 1 0,-17 22 0,-7 13 0,19-25 0,-23 38 0,35-52 0,1 0 0,0 1 0,0-1 0,1 1 0,1 0 0,-1 0 0,2 0 0,-3 17 0,5 80-1365,-1-82-5461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8:10:5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1535 0 24575,'-3'1'0,"-1"-1"0,1 1 0,0 0 0,0 0 0,-1 0 0,1 0 0,0 1 0,0-1 0,0 1 0,0 0 0,0 0 0,1 0 0,-1 0 0,-2 3 0,-33 37 0,34-38 0,-11 12 0,-1-1 0,0 0 0,-37 24 0,40-30 0,0 0 0,0 1 0,0 0 0,1 1 0,1 0 0,0 1 0,0 1 0,-15 24 0,15-20 0,0-1 0,0 0 0,-2-1 0,-16 16 0,-7 8 0,-36 30 0,3-3 0,60-57 0,-1 1 0,-1-1 0,-14 9 0,16-12 0,1 0 0,-1 1 0,1 0 0,0 1 0,1-1 0,-10 14 0,-5 9 0,-36 36 0,41-46 0,-66 58 0,-4 53 0,59-87 0,25-37 0,-1 1 0,0-1 0,-1 0 0,0 0 0,0-1 0,-1 1 0,-9 8 0,-5 3 0,0 1 0,-27 33 0,-8 10 0,-214 210 0,266-269-76,0 0 1,0 0-1,-1 0 0,1 0 0,-1 0 0,0-1 0,0 1 0,0-1 1,0 0-1,0 0 0,-1-1 0,1 1 0,0-1 0,-1 0 1,1 0-1,-1-1 0,-7 1 0,-5-4-6750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8:11:0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6664 2868 24575,'5'1'0,"-1"-1"0,1 1 0,-1 0 0,1 0 0,-1 0 0,1 1 0,-1 0 0,0-1 0,0 2 0,0-1 0,0 0 0,0 1 0,4 3 0,46 47 0,-29-27 0,26 37 0,-9-9 0,-24-31 0,-1 0 0,-1 1 0,-1 1 0,-1 0 0,-1 1 0,10 31 0,5 2 0,48 77 0,-32-76 0,-32-45 0,0 1 0,18 32 0,0 4 0,46 64 0,-14-26 0,9 3 0,-37-50 0,-4 10 0,-26-45 0,0 1 0,0-1 0,1 0 0,0 0 0,0-1 0,8 9 0,6 4 0,-2 1 0,26 39 0,-18-24 0,-19-28 0,0-1 0,1 0 0,0-1 0,14 11 0,-13-11 0,0 0 0,-1 0 0,0 1 0,12 14 0,4 8 0,2-2 0,1 0 0,1-2 0,56 41 0,-70-56 0,0 0 0,0 0 0,1-1 0,0-1 0,0 0 0,1-1 0,0-1 0,1 0 0,-1-1 0,1-1 0,0 0 0,0-1 0,0-1 0,0 0 0,32-2 0,11 2 0,-35-1 0,1-1 0,0 0 0,0-2 0,28-5 0,-40 2 0,1 0 0,0-1 0,21-13 0,16-6 0,-39 19 0,0 1 0,-1-1 0,0-1 0,0 0 0,-1-1 0,1 0 0,-2-1 0,16-16 0,-2-3 0,33-56 0,-38 56 0,-1 4 0,-2-1 0,0-1 0,-2 0 0,0-1 0,-2-1 0,-1 0 0,-2 0 0,7-36 0,-8 30 0,16-52 0,-13 53 0,9-55 0,-10 28 0,-1 12 0,2-86 0,-8 0 0,-6-132 0,1 248 0,-2-1 0,0 1 0,-1 1 0,0-1 0,-11-18 0,4 6 0,-3-10 0,-9-46 0,14 47 0,-24-59 0,3 13 0,25 63 0,0 0 0,-2 0 0,-1 1 0,-16-27 0,-121-174 0,133 200 0,0-2 0,0 1 0,-2 0 0,-21-22 0,17 23 0,2-2 0,-19-31 0,19 27 0,-33-38 0,-127-115 0,86 91 0,-58-43 0,47 44 0,36 34 0,38 32 0,-37-36 0,-41-40 0,47 39 0,-92-71 0,81 83 0,51 37 0,1-2 0,0-1 0,-28-25 0,-113-96 0,145 122 0,-1 1 0,1 1 0,-2 1 0,-24-12 0,-3-3 0,-40-32 0,50 33 0,-58-32 0,5 23 0,64 26 0,1-2 0,-37-18 0,38 17 0,-1 0 0,0 2 0,0 1 0,-44-9 0,42 11 0,-1-1 0,1-1 0,-45-21 0,39 15 0,0 1 0,-60-16 0,51 17 0,-46-19 0,57 18 0,-5-3 0,0 1 0,-60-16 0,-79-18 0,-2-2 0,29 24 0,110 19 0,-42-1 0,-13-3 0,26-1 0,23 3 0,-1 2 0,-78-3 0,90 10 0,0 0 0,0-2 0,-53-11 0,37 6 0,0 1 0,-1 3 0,0 2 0,-49 5 0,-12-1 0,82-3 0,1-2 0,-1 0 0,-41-10 0,21 4 0,0 3 0,0 2 0,-1 2 0,-51 5 0,-10-2 0,-1309-2 0,1390 2 0,0 0 0,-30 8 0,28-5 0,-45 3 0,55-6 0,0 1 0,0 0 0,0 2 0,-28 9 0,28-7 0,-1-2 0,0 0 0,-38 5 0,23-6 0,1 1 0,-60 18 0,15-3 0,53-13 0,-1 1 0,-25 13 0,26-11 0,0 0 0,-28 6 0,27-10 0,1 1 0,0 2 0,0 0 0,1 2 0,0 0 0,-37 25 0,-1-1 0,47-27 0,0 0 0,1 1 0,0 0 0,-26 22 0,-92 77 0,93-74 0,-13 16 0,-94 128 0,40-37 0,93-122 0,0 1 0,-20 42 0,22-39 0,-1 0 0,-21 28 0,18-29 0,-26 47 0,29-44 0,-30 39 0,29-43 0,0 0 0,1 1 0,-10 25 0,12-23 0,-1-1 0,-29 40 0,30-47 0,0 0 0,1 1 0,1 0 0,1 1 0,0 0 0,1 0 0,1 0 0,1 1 0,0 0 0,-2 31 0,5-38 0,1 0 0,1 0 0,0 0 0,1 0 0,0 0 0,0 0 0,2 0 0,-1 0 0,2 0 0,-1-1 0,2 1 0,-1-1 0,2 0 0,-1 0 0,1-1 0,1 1 0,14 16 0,58 69 0,-38-44 0,238 247 0,69 49 0,-323-326 0,1 0 0,1-2 0,30 17 0,202 109 0,-243-138 0,11 8 0,0-2 0,1-1 0,38 12 0,76 29 0,-22-6 0,-86-37 0,0 2 0,55 30 0,-64-30 0,1-2 0,0-1 0,40 10 0,25 10 0,-17-7 0,16 7 0,-62-20 0,1 0 0,0-2 0,36 5 0,6 2 0,-30-6 0,-26-6 0,1 0 0,-1 1 0,0 1 0,-1 0 0,26 14 0,-22-11 0,-1-1 0,1 0 0,0-1 0,1-1 0,22 3 0,35 10 0,22 5 0,-66-17 0,53 17 0,-65-17 0,0-1 0,0-1 0,40 2 0,28 6 0,72 15 0,-104-15 0,-19-5 0,64 21 0,-78-21 0,1 0 0,27 2 0,4 2 0,159 21 0,-171-27 0,19 7 0,12 2 0,13-1 0,-63-8 0,0-1 0,26 1 0,37-5 0,-50-1 0,0 1 0,-1 2 0,73 13 0,77 12 0,-74-12 0,-20-4 0,-23-2 0,1-4 0,120-6 0,-64-2 0,1559 3 0,-1659 1 0,-1 2 0,32 7 0,35 3 0,-18-11 0,-27-1 0,86 12 0,-67-4 0,0-4 0,131-6 0,-72-1 0,357 2 0,-461-2 0,-1 0 0,1-2 0,0 0 0,37-14 0,40-7 0,116-28 0,-86 24 0,-40 7 0,-16-3 0,-60 19 0,0 1 0,1 0 0,0 1 0,23-4 0,47-4 0,-33 4 0,86-2 0,-115 9 0,-1-1 0,36-8 0,33-3 0,637 11 0,-355 5 0,-276-1 0,104-5 0,-157-7-1365,-25 4-5461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4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d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4BA5F-547A-A3F7-4D5D-466A22A95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386" y="1185334"/>
            <a:ext cx="7766936" cy="1646302"/>
          </a:xfrm>
        </p:spPr>
        <p:txBody>
          <a:bodyPr/>
          <a:lstStyle/>
          <a:p>
            <a:pPr algn="ctr"/>
            <a:r>
              <a:rPr lang="ru-RU" dirty="0"/>
              <a:t>Проект на тему :</a:t>
            </a:r>
            <a:br>
              <a:rPr lang="en-US" dirty="0"/>
            </a:br>
            <a:r>
              <a:rPr lang="en-US" dirty="0"/>
              <a:t> &lt;</a:t>
            </a:r>
            <a:r>
              <a:rPr lang="ru-RU" dirty="0"/>
              <a:t>Тест по географии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5F5741D-89B3-2543-8BAD-E23A4389C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1570" y="5496456"/>
            <a:ext cx="7766936" cy="1096899"/>
          </a:xfrm>
        </p:spPr>
        <p:txBody>
          <a:bodyPr/>
          <a:lstStyle/>
          <a:p>
            <a:r>
              <a:rPr lang="ru-RU" dirty="0"/>
              <a:t>Мумрий Максим ИС-23</a:t>
            </a:r>
          </a:p>
          <a:p>
            <a:r>
              <a:rPr lang="ru-RU" dirty="0"/>
              <a:t>27.05.2023</a:t>
            </a:r>
          </a:p>
        </p:txBody>
      </p:sp>
    </p:spTree>
    <p:extLst>
      <p:ext uri="{BB962C8B-B14F-4D97-AF65-F5344CB8AC3E}">
        <p14:creationId xmlns:p14="http://schemas.microsoft.com/office/powerpoint/2010/main" val="119647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E9CEFC-5F7A-D4C5-01B5-7403090F5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11" r="7868" b="103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1C8E7B-2741-DABB-56DD-7786E7297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58" t="71860" r="40553" b="21544"/>
          <a:stretch/>
        </p:blipFill>
        <p:spPr>
          <a:xfrm>
            <a:off x="8794283" y="1337911"/>
            <a:ext cx="1742172" cy="4523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296285-896C-E5B3-A174-5B13FF496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53" t="34105" r="31553" b="61123"/>
          <a:stretch/>
        </p:blipFill>
        <p:spPr>
          <a:xfrm>
            <a:off x="8624236" y="2704698"/>
            <a:ext cx="596766" cy="3272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8E9081A-DA0D-C598-A362-16A6D3C612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26" t="43087" r="45763" b="42035"/>
          <a:stretch/>
        </p:blipFill>
        <p:spPr>
          <a:xfrm>
            <a:off x="7161197" y="4090737"/>
            <a:ext cx="1001028" cy="10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AF1D29-BB29-89B3-8CCF-0C0D6E428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2" r="10857" b="310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908B8D-010D-9A09-8DD2-3683C9297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8" t="11936" r="22929" b="36381"/>
          <a:stretch/>
        </p:blipFill>
        <p:spPr>
          <a:xfrm>
            <a:off x="7062652" y="975360"/>
            <a:ext cx="4946469" cy="41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13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74E2EB-E821-D3C3-0589-39158FD80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1" t="12351" r="22789" b="36140"/>
          <a:stretch/>
        </p:blipFill>
        <p:spPr>
          <a:xfrm>
            <a:off x="2059806" y="1010651"/>
            <a:ext cx="6723966" cy="4398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2687F-E7AB-7255-0496-6752E30C06F1}"/>
              </a:ext>
            </a:extLst>
          </p:cNvPr>
          <p:cNvSpPr txBox="1"/>
          <p:nvPr/>
        </p:nvSpPr>
        <p:spPr>
          <a:xfrm>
            <a:off x="2762451" y="336884"/>
            <a:ext cx="626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Итоговое приложение.</a:t>
            </a:r>
          </a:p>
        </p:txBody>
      </p:sp>
    </p:spTree>
    <p:extLst>
      <p:ext uri="{BB962C8B-B14F-4D97-AF65-F5344CB8AC3E}">
        <p14:creationId xmlns:p14="http://schemas.microsoft.com/office/powerpoint/2010/main" val="198489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E96C09-6B60-47E6-AA53-9C2F9B446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7" t="12351" r="22631" b="36140"/>
          <a:stretch/>
        </p:blipFill>
        <p:spPr>
          <a:xfrm>
            <a:off x="1549666" y="671982"/>
            <a:ext cx="7401828" cy="48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0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17CC3B-45B4-C8A2-95F7-50AF0E6A5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1" t="12071" r="22868" b="36281"/>
          <a:stretch/>
        </p:blipFill>
        <p:spPr>
          <a:xfrm>
            <a:off x="1212783" y="596766"/>
            <a:ext cx="7796463" cy="51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4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01778-537D-72FE-C40B-E55BC66E5A16}"/>
              </a:ext>
            </a:extLst>
          </p:cNvPr>
          <p:cNvSpPr txBox="1"/>
          <p:nvPr/>
        </p:nvSpPr>
        <p:spPr>
          <a:xfrm>
            <a:off x="481263" y="471637"/>
            <a:ext cx="7738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Заключение : я создал приложение-викторину</a:t>
            </a:r>
            <a:r>
              <a:rPr lang="ru-RU" sz="1800" b="1" dirty="0">
                <a:solidFill>
                  <a:srgbClr val="0A0A23"/>
                </a:solidFill>
                <a:effectLst/>
                <a:latin typeface="+mj-lt"/>
                <a:ea typeface="Calibri" panose="020F0502020204030204" pitchFamily="34" charset="0"/>
              </a:rPr>
              <a:t> </a:t>
            </a:r>
            <a:r>
              <a:rPr lang="ru-RU" sz="18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с графическим пользовательским интерфейсом</a:t>
            </a:r>
            <a:r>
              <a:rPr lang="ru-RU" sz="1800" dirty="0">
                <a:solidFill>
                  <a:srgbClr val="0A0A23"/>
                </a:solidFill>
                <a:effectLst/>
                <a:latin typeface="+mj-lt"/>
                <a:ea typeface="Calibri" panose="020F0502020204030204" pitchFamily="34" charset="0"/>
              </a:rPr>
              <a:t> (GUI) с использованием библиотеки </a:t>
            </a:r>
            <a:r>
              <a:rPr lang="en-US" sz="1800" dirty="0" err="1">
                <a:solidFill>
                  <a:srgbClr val="0A0A23"/>
                </a:solidFill>
                <a:effectLst/>
                <a:latin typeface="+mj-lt"/>
                <a:ea typeface="Calibri" panose="020F0502020204030204" pitchFamily="34" charset="0"/>
              </a:rPr>
              <a:t>Tkinter</a:t>
            </a:r>
            <a:r>
              <a:rPr lang="en-US" sz="1800" dirty="0">
                <a:solidFill>
                  <a:srgbClr val="0A0A23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0A0A23"/>
                </a:solidFill>
                <a:effectLst/>
                <a:latin typeface="+mj-lt"/>
                <a:ea typeface="Calibri" panose="020F0502020204030204" pitchFamily="34" charset="0"/>
              </a:rPr>
              <a:t>на языке </a:t>
            </a:r>
            <a:r>
              <a:rPr lang="en-US" sz="1800" dirty="0">
                <a:solidFill>
                  <a:srgbClr val="0A0A23"/>
                </a:solidFill>
                <a:effectLst/>
                <a:latin typeface="+mj-lt"/>
                <a:ea typeface="Calibri" panose="020F0502020204030204" pitchFamily="34" charset="0"/>
              </a:rPr>
              <a:t>Python.</a:t>
            </a:r>
            <a:r>
              <a:rPr lang="ru-RU" sz="1800" dirty="0">
                <a:solidFill>
                  <a:srgbClr val="0A0A23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ru-RU" dirty="0">
                <a:latin typeface="+mj-lt"/>
              </a:rPr>
              <a:t>Выполнены разработка кода, отладка, тестирование, оптимизация программного кода.</a:t>
            </a:r>
          </a:p>
          <a:p>
            <a:r>
              <a:rPr lang="ru-RU" dirty="0">
                <a:latin typeface="+mj-lt"/>
              </a:rPr>
              <a:t>Готовый	проект выложен на </a:t>
            </a:r>
            <a:r>
              <a:rPr lang="en-US" dirty="0">
                <a:latin typeface="+mj-lt"/>
              </a:rPr>
              <a:t>GitHub.</a:t>
            </a:r>
            <a:r>
              <a:rPr lang="ru-RU" dirty="0">
                <a:latin typeface="+mj-lt"/>
              </a:rPr>
              <a:t> В ходе этой работы я научился работать с ООП, библиотекой </a:t>
            </a:r>
            <a:r>
              <a:rPr lang="en-US" dirty="0" err="1">
                <a:latin typeface="+mj-lt"/>
              </a:rPr>
              <a:t>Tkinter</a:t>
            </a:r>
            <a:r>
              <a:rPr lang="ru-RU" dirty="0">
                <a:latin typeface="+mj-lt"/>
              </a:rPr>
              <a:t>, разрабатывать минималистичное приложение, работать с данными из базы данных, создавать интерфейс приложения.  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9B9206D-795D-A6AB-C833-7F98EB4FA729}"/>
              </a:ext>
            </a:extLst>
          </p:cNvPr>
          <p:cNvGrpSpPr/>
          <p:nvPr/>
        </p:nvGrpSpPr>
        <p:grpSpPr>
          <a:xfrm>
            <a:off x="1981952" y="3520156"/>
            <a:ext cx="4344480" cy="1871640"/>
            <a:chOff x="1981952" y="3520156"/>
            <a:chExt cx="4344480" cy="18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C95861FD-8DF8-AEC0-FDCB-19453C5C8A45}"/>
                    </a:ext>
                  </a:extLst>
                </p14:cNvPr>
                <p14:cNvContentPartPr/>
                <p14:nvPr/>
              </p14:nvContentPartPr>
              <p14:xfrm>
                <a:off x="1981952" y="3603316"/>
                <a:ext cx="3178440" cy="178848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C95861FD-8DF8-AEC0-FDCB-19453C5C8A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2952" y="3594316"/>
                  <a:ext cx="3196080" cy="18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9EE40D2B-A265-88BC-9CB6-0194A0C796D7}"/>
                    </a:ext>
                  </a:extLst>
                </p14:cNvPr>
                <p14:cNvContentPartPr/>
                <p14:nvPr/>
              </p14:nvContentPartPr>
              <p14:xfrm>
                <a:off x="4644872" y="4590796"/>
                <a:ext cx="552960" cy="55692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9EE40D2B-A265-88BC-9CB6-0194A0C796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5872" y="4581796"/>
                  <a:ext cx="57060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D945E264-5B33-5D72-D6ED-677495F7E7EA}"/>
                    </a:ext>
                  </a:extLst>
                </p14:cNvPr>
                <p14:cNvContentPartPr/>
                <p14:nvPr/>
              </p14:nvContentPartPr>
              <p14:xfrm>
                <a:off x="2278592" y="3520156"/>
                <a:ext cx="4047840" cy="166968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D945E264-5B33-5D72-D6ED-677495F7E7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69952" y="3511516"/>
                  <a:ext cx="4065480" cy="168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638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E8B08A-6A9A-2B6E-801C-B9D7340F7AD0}"/>
              </a:ext>
            </a:extLst>
          </p:cNvPr>
          <p:cNvSpPr txBox="1"/>
          <p:nvPr/>
        </p:nvSpPr>
        <p:spPr>
          <a:xfrm>
            <a:off x="557349" y="365760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Актуальность работы : в наше время очень мало людей, которым нравится развиваться в разных направлениях. Мне очень нравится география, поэтому я решил разработать приложение для прохождения теста по географии, где человек может проверить свои возможности. Так как вопросы касаются всего мира, я выбрал общепринятый язык для вопросов и ответов – английский.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C329D-10B7-2CBA-DBAF-26B1E8F10BB4}"/>
              </a:ext>
            </a:extLst>
          </p:cNvPr>
          <p:cNvSpPr txBox="1"/>
          <p:nvPr/>
        </p:nvSpPr>
        <p:spPr>
          <a:xfrm>
            <a:off x="557349" y="2229395"/>
            <a:ext cx="869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Цель работы : разработать приложение, для проверки своих знаний в сфере географии и немножечко в английском языке.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C7B30-039C-E719-B963-4B60F4D0209C}"/>
              </a:ext>
            </a:extLst>
          </p:cNvPr>
          <p:cNvSpPr txBox="1"/>
          <p:nvPr/>
        </p:nvSpPr>
        <p:spPr>
          <a:xfrm>
            <a:off x="557349" y="3288379"/>
            <a:ext cx="7907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Задачи 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Проектирование интерфейса приложения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Разработка приложения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Представление работы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28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000">
              <a:srgbClr val="00B0F0"/>
            </a:gs>
            <a:gs pos="0">
              <a:schemeClr val="accent1">
                <a:lumMod val="5000"/>
                <a:lumOff val="95000"/>
              </a:schemeClr>
            </a:gs>
            <a:gs pos="11000">
              <a:srgbClr val="0070C0"/>
            </a:gs>
            <a:gs pos="83000">
              <a:schemeClr val="accent1">
                <a:lumMod val="45000"/>
                <a:lumOff val="55000"/>
              </a:schemeClr>
            </a:gs>
            <a:gs pos="27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F15843-323F-27F7-5035-A6A6CB83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002"/>
            <a:ext cx="12192000" cy="69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2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12970B-2634-E61B-9105-67A9B8BD9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8" t="5460" r="15357" b="40952"/>
          <a:stretch/>
        </p:blipFill>
        <p:spPr>
          <a:xfrm>
            <a:off x="1017070" y="965730"/>
            <a:ext cx="8288726" cy="4926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4747D-9460-49AE-5A92-D31B76FA0A67}"/>
              </a:ext>
            </a:extLst>
          </p:cNvPr>
          <p:cNvSpPr txBox="1"/>
          <p:nvPr/>
        </p:nvSpPr>
        <p:spPr>
          <a:xfrm>
            <a:off x="1017070" y="134077"/>
            <a:ext cx="815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того чтобы, </a:t>
            </a:r>
            <a:r>
              <a:rPr lang="ru-RU" b="0" i="0" dirty="0">
                <a:solidFill>
                  <a:srgbClr val="0A0A23"/>
                </a:solidFill>
                <a:effectLst/>
                <a:latin typeface="Lato" panose="020F0502020204030203" pitchFamily="34" charset="0"/>
              </a:rPr>
              <a:t>получить вопросы с несколькими вариантами ответов, их правильные ответы и варианты выбора я использовал Open </a:t>
            </a:r>
            <a:r>
              <a:rPr lang="ru-RU" b="0" i="0" u="sng" dirty="0" err="1">
                <a:effectLst/>
                <a:latin typeface="Lato" panose="020F0502020204030203" pitchFamily="34" charset="0"/>
                <a:hlinkClick r:id="rId3"/>
              </a:rPr>
              <a:t>Trivia</a:t>
            </a:r>
            <a:r>
              <a:rPr lang="ru-RU" b="0" i="0" u="sng" dirty="0">
                <a:effectLst/>
                <a:latin typeface="Lato" panose="020F0502020204030203" pitchFamily="34" charset="0"/>
                <a:hlinkClick r:id="rId3"/>
              </a:rPr>
              <a:t> DB API</a:t>
            </a:r>
            <a:r>
              <a:rPr lang="ru-RU" b="0" i="0" dirty="0">
                <a:solidFill>
                  <a:srgbClr val="0A0A23"/>
                </a:solidFill>
                <a:effectLst/>
                <a:latin typeface="Lato" panose="020F0502020204030203" pitchFamily="34" charset="0"/>
              </a:rPr>
              <a:t> 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711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8BAF71-069C-5DE0-981E-7CDE21677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6" t="5192" r="23184" b="40913"/>
          <a:stretch/>
        </p:blipFill>
        <p:spPr>
          <a:xfrm>
            <a:off x="788469" y="945682"/>
            <a:ext cx="8827169" cy="4966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8E9335-FD39-915A-7A41-29A2D2848ACC}"/>
              </a:ext>
            </a:extLst>
          </p:cNvPr>
          <p:cNvSpPr txBox="1"/>
          <p:nvPr/>
        </p:nvSpPr>
        <p:spPr>
          <a:xfrm>
            <a:off x="3099333" y="240632"/>
            <a:ext cx="636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Модель вопросов</a:t>
            </a:r>
          </a:p>
        </p:txBody>
      </p:sp>
    </p:spTree>
    <p:extLst>
      <p:ext uri="{BB962C8B-B14F-4D97-AF65-F5344CB8AC3E}">
        <p14:creationId xmlns:p14="http://schemas.microsoft.com/office/powerpoint/2010/main" val="290939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4E45C-01B0-4F90-5AC1-D8CBB7579AF0}"/>
              </a:ext>
            </a:extLst>
          </p:cNvPr>
          <p:cNvSpPr txBox="1"/>
          <p:nvPr/>
        </p:nvSpPr>
        <p:spPr>
          <a:xfrm>
            <a:off x="2396691" y="171469"/>
            <a:ext cx="770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Мозг викторины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A3752-18F5-B01C-9215-04298DA2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25" r="23975" b="41193"/>
          <a:stretch/>
        </p:blipFill>
        <p:spPr>
          <a:xfrm>
            <a:off x="-1" y="648466"/>
            <a:ext cx="5736657" cy="62095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813E42-AF0D-B3D8-59EA-7F73FD340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10" r="17606" b="40772"/>
          <a:stretch/>
        </p:blipFill>
        <p:spPr>
          <a:xfrm>
            <a:off x="5736656" y="648465"/>
            <a:ext cx="6455344" cy="62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3D7E28-0110-BB3F-49AF-E13C72FAF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04" t="4772" r="6449" b="12561"/>
          <a:stretch/>
        </p:blipFill>
        <p:spPr>
          <a:xfrm>
            <a:off x="0" y="0"/>
            <a:ext cx="12192000" cy="5669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EB5A00-9FD1-3D7D-B59B-C7A50497E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05" t="68773" r="6447" b="11858"/>
          <a:stretch/>
        </p:blipFill>
        <p:spPr>
          <a:xfrm>
            <a:off x="0" y="5669280"/>
            <a:ext cx="12192000" cy="11887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BA149F-2C25-7B9B-AC2E-D1928889D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53" t="27088" r="27921" b="70526"/>
          <a:stretch/>
        </p:blipFill>
        <p:spPr>
          <a:xfrm>
            <a:off x="5592278" y="1636295"/>
            <a:ext cx="5428648" cy="1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1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209172-4288-4821-2266-B475E4E9F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05" t="2667" r="2499" b="12561"/>
          <a:stretch/>
        </p:blipFill>
        <p:spPr>
          <a:xfrm>
            <a:off x="-1" y="0"/>
            <a:ext cx="12192001" cy="58136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85B5CD-154F-16F2-DC34-0C54B1FB9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72" t="51086" r="2518" b="34598"/>
          <a:stretch/>
        </p:blipFill>
        <p:spPr>
          <a:xfrm>
            <a:off x="-1" y="5813659"/>
            <a:ext cx="12192001" cy="9817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FA54F4-06CD-31C0-081E-0823F2C5D8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32" t="30315" r="27921" b="67018"/>
          <a:stretch/>
        </p:blipFill>
        <p:spPr>
          <a:xfrm>
            <a:off x="6208295" y="952901"/>
            <a:ext cx="5419023" cy="1828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159CC7-1EF1-24FE-7D96-FCE05CD7B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21" t="48842" r="56974" b="32070"/>
          <a:stretch/>
        </p:blipFill>
        <p:spPr>
          <a:xfrm>
            <a:off x="5866598" y="5250581"/>
            <a:ext cx="683393" cy="13090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DAE711-F827-48F0-BC0C-8017123DA3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62" t="20491" r="62975" b="73053"/>
          <a:stretch/>
        </p:blipFill>
        <p:spPr>
          <a:xfrm>
            <a:off x="6095999" y="2088682"/>
            <a:ext cx="3262964" cy="4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1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B78193-73AD-C910-B207-8C71E752C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2" t="3649" r="11263" b="736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40A17D-2887-E101-87B5-E514C3889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52" t="65123" r="40316" b="28561"/>
          <a:stretch/>
        </p:blipFill>
        <p:spPr>
          <a:xfrm>
            <a:off x="9028496" y="4899259"/>
            <a:ext cx="2271563" cy="4331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AEE6F2-CFAB-BD3A-F34F-181ABD5AD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21" t="64561" r="39447" b="29684"/>
          <a:stretch/>
        </p:blipFill>
        <p:spPr>
          <a:xfrm>
            <a:off x="7161194" y="3917481"/>
            <a:ext cx="3003083" cy="3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69410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168</TotalTime>
  <Words>199</Words>
  <Application>Microsoft Office PowerPoint</Application>
  <PresentationFormat>Широкоэкранный</PresentationFormat>
  <Paragraphs>15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Lato</vt:lpstr>
      <vt:lpstr>Trebuchet MS</vt:lpstr>
      <vt:lpstr>Wingdings</vt:lpstr>
      <vt:lpstr>Wingdings 3</vt:lpstr>
      <vt:lpstr>Аспект</vt:lpstr>
      <vt:lpstr>Проект на тему :  &lt;Тест по географии&gt;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на тему :  &lt;Тест по географии&gt;</dc:title>
  <dc:creator>Максим</dc:creator>
  <cp:lastModifiedBy>Максим</cp:lastModifiedBy>
  <cp:revision>7</cp:revision>
  <dcterms:created xsi:type="dcterms:W3CDTF">2023-05-27T09:58:15Z</dcterms:created>
  <dcterms:modified xsi:type="dcterms:W3CDTF">2023-06-03T20:02:20Z</dcterms:modified>
</cp:coreProperties>
</file>